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8" r:id="rId2"/>
    <p:sldId id="259" r:id="rId3"/>
    <p:sldId id="257" r:id="rId4"/>
    <p:sldId id="260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6"/>
    <p:restoredTop sz="95782"/>
  </p:normalViewPr>
  <p:slideViewPr>
    <p:cSldViewPr snapToGrid="0" snapToObjects="1">
      <p:cViewPr varScale="1">
        <p:scale>
          <a:sx n="141" d="100"/>
          <a:sy n="141" d="100"/>
        </p:scale>
        <p:origin x="55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F7182-607A-1E4B-9752-528D6D052799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4A526-265B-FF4B-A049-833A2FB88E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65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17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0824"/>
            <a:ext cx="2949178" cy="23809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7888" y="4767263"/>
            <a:ext cx="786384" cy="273844"/>
          </a:xfrm>
          <a:prstGeom prst="rect">
            <a:avLst/>
          </a:prstGeom>
        </p:spPr>
        <p:txBody>
          <a:bodyPr/>
          <a:lstStyle/>
          <a:p>
            <a:fld id="{EC29BB24-E4E9-D346-9368-5D2682692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92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7888" y="4767263"/>
            <a:ext cx="786384" cy="273844"/>
          </a:xfrm>
          <a:prstGeom prst="rect">
            <a:avLst/>
          </a:prstGeom>
        </p:spPr>
        <p:txBody>
          <a:bodyPr/>
          <a:lstStyle/>
          <a:p>
            <a:fld id="{EC29BB24-E4E9-D346-9368-5D2682692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81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40664"/>
            <a:ext cx="1971675" cy="378269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40665"/>
            <a:ext cx="5800725" cy="378269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7888" y="4767263"/>
            <a:ext cx="786384" cy="273844"/>
          </a:xfrm>
          <a:prstGeom prst="rect">
            <a:avLst/>
          </a:prstGeom>
        </p:spPr>
        <p:txBody>
          <a:bodyPr/>
          <a:lstStyle/>
          <a:p>
            <a:fld id="{EC29BB24-E4E9-D346-9368-5D2682692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74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E7362C8-3DEE-5265-A831-E1ED5199038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74527" y="2921619"/>
            <a:ext cx="3066586" cy="19068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PT" dirty="0"/>
              <a:t>Clique aqui para adicionar identificação do trabalho e autores</a:t>
            </a:r>
          </a:p>
        </p:txBody>
      </p:sp>
    </p:spTree>
    <p:extLst>
      <p:ext uri="{BB962C8B-B14F-4D97-AF65-F5344CB8AC3E}">
        <p14:creationId xmlns:p14="http://schemas.microsoft.com/office/powerpoint/2010/main" val="302720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5807"/>
            <a:ext cx="7886700" cy="994172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4520"/>
            <a:ext cx="7886700" cy="2658569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5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04235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7888" y="4767263"/>
            <a:ext cx="786384" cy="273844"/>
          </a:xfrm>
          <a:prstGeom prst="rect">
            <a:avLst/>
          </a:prstGeom>
        </p:spPr>
        <p:txBody>
          <a:bodyPr/>
          <a:lstStyle/>
          <a:p>
            <a:fld id="{EC29BB24-E4E9-D346-9368-5D2682692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00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37944"/>
            <a:ext cx="3886200" cy="2695146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37943"/>
            <a:ext cx="3886200" cy="2695146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7888" y="4767263"/>
            <a:ext cx="786384" cy="273844"/>
          </a:xfrm>
          <a:prstGeom prst="rect">
            <a:avLst/>
          </a:prstGeom>
        </p:spPr>
        <p:txBody>
          <a:bodyPr/>
          <a:lstStyle/>
          <a:p>
            <a:fld id="{EC29BB24-E4E9-D346-9368-5D2682692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3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30935"/>
            <a:ext cx="7886700" cy="86448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8828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57984"/>
            <a:ext cx="3868340" cy="235458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8828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57984"/>
            <a:ext cx="3887391" cy="23545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7888" y="4767263"/>
            <a:ext cx="786384" cy="273844"/>
          </a:xfrm>
          <a:prstGeom prst="rect">
            <a:avLst/>
          </a:prstGeom>
        </p:spPr>
        <p:txBody>
          <a:bodyPr/>
          <a:lstStyle/>
          <a:p>
            <a:fld id="{EC29BB24-E4E9-D346-9368-5D2682692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54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7888" y="4767263"/>
            <a:ext cx="786384" cy="273844"/>
          </a:xfrm>
          <a:prstGeom prst="rect">
            <a:avLst/>
          </a:prstGeom>
        </p:spPr>
        <p:txBody>
          <a:bodyPr/>
          <a:lstStyle/>
          <a:p>
            <a:fld id="{EC29BB24-E4E9-D346-9368-5D2682692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53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7888" y="4767263"/>
            <a:ext cx="786384" cy="273844"/>
          </a:xfrm>
          <a:prstGeom prst="rect">
            <a:avLst/>
          </a:prstGeom>
        </p:spPr>
        <p:txBody>
          <a:bodyPr/>
          <a:lstStyle/>
          <a:p>
            <a:fld id="{EC29BB24-E4E9-D346-9368-5D2682692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48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14375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14525"/>
            <a:ext cx="2949178" cy="24872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7888" y="4767263"/>
            <a:ext cx="786384" cy="273844"/>
          </a:xfrm>
          <a:prstGeom prst="rect">
            <a:avLst/>
          </a:prstGeom>
        </p:spPr>
        <p:txBody>
          <a:bodyPr/>
          <a:lstStyle/>
          <a:p>
            <a:fld id="{EC29BB24-E4E9-D346-9368-5D2682692B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56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7676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1097"/>
            <a:ext cx="7886700" cy="2602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78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52D55AC7-6844-174D-C5F5-95374B34DA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6767" y="770021"/>
            <a:ext cx="4379612" cy="3185962"/>
          </a:xfrm>
        </p:spPr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8920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B7BB71F-D38B-CB72-69F5-2E114982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PT" sz="2800" dirty="0">
                <a:latin typeface="+mn-lt"/>
                <a:cs typeface="Arial" panose="020B0604020202020204" pitchFamily="34" charset="0"/>
              </a:rPr>
              <a:t>Declaração de conflito </a:t>
            </a:r>
            <a:r>
              <a:rPr lang="pt-BR" altLang="pt-PT" sz="2800">
                <a:latin typeface="+mn-lt"/>
                <a:cs typeface="Arial" panose="020B0604020202020204" pitchFamily="34" charset="0"/>
              </a:rPr>
              <a:t>de interesses</a:t>
            </a:r>
            <a:endParaRPr lang="es-ES" dirty="0">
              <a:latin typeface="+mn-lt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47E23FF-6335-785E-5050-898BC0851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913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79529-4EE0-C9F5-7058-D3DA856C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B133A88-B605-3074-441C-5E2E8337E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7124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2024 - Template Powerpoint - comunicacoes orais (1)" id="{04C1A339-D0E1-41C9-B700-4731402102F5}" vid="{E12292C3-2EFE-4889-A0D6-69CA3B09576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5</Words>
  <Application>Microsoft Office PowerPoint</Application>
  <PresentationFormat>Apresentação no Ecrã (16:9)</PresentationFormat>
  <Paragraphs>1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Apresentação do PowerPoint</vt:lpstr>
      <vt:lpstr>Apresentação do PowerPoint</vt:lpstr>
      <vt:lpstr>Declaração de conflito de interesses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Sociedade Portuguesa  de Dermatologia e Venereologia</cp:lastModifiedBy>
  <cp:revision>22</cp:revision>
  <dcterms:created xsi:type="dcterms:W3CDTF">2022-04-21T09:58:49Z</dcterms:created>
  <dcterms:modified xsi:type="dcterms:W3CDTF">2024-05-29T10:36:03Z</dcterms:modified>
</cp:coreProperties>
</file>