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2870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41" d="100"/>
          <a:sy n="41" d="100"/>
        </p:scale>
        <p:origin x="3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992968"/>
            <a:ext cx="8743950" cy="6366933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9605435"/>
            <a:ext cx="7715250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7596-FBA4-4575-BB23-547E1582DEEF}" type="datetimeFigureOut">
              <a:rPr lang="pt-PT" smtClean="0"/>
              <a:t>10/05/2024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8AD4-16CA-417E-BA99-18FE7EC4D62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5508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7596-FBA4-4575-BB23-547E1582DEEF}" type="datetimeFigureOut">
              <a:rPr lang="pt-PT" smtClean="0"/>
              <a:t>10/05/2024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8AD4-16CA-417E-BA99-18FE7EC4D62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37526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7596-FBA4-4575-BB23-547E1582DEEF}" type="datetimeFigureOut">
              <a:rPr lang="pt-PT" smtClean="0"/>
              <a:t>10/05/2024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8AD4-16CA-417E-BA99-18FE7EC4D62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1020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7596-FBA4-4575-BB23-547E1582DEEF}" type="datetimeFigureOut">
              <a:rPr lang="pt-PT" smtClean="0"/>
              <a:t>10/05/2024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8AD4-16CA-417E-BA99-18FE7EC4D62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46244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7596-FBA4-4575-BB23-547E1582DEEF}" type="datetimeFigureOut">
              <a:rPr lang="pt-PT" smtClean="0"/>
              <a:t>10/05/2024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8AD4-16CA-417E-BA99-18FE7EC4D62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05297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7596-FBA4-4575-BB23-547E1582DEEF}" type="datetimeFigureOut">
              <a:rPr lang="pt-PT" smtClean="0"/>
              <a:t>10/05/2024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8AD4-16CA-417E-BA99-18FE7EC4D62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02295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7596-FBA4-4575-BB23-547E1582DEEF}" type="datetimeFigureOut">
              <a:rPr lang="pt-PT" smtClean="0"/>
              <a:t>10/05/2024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8AD4-16CA-417E-BA99-18FE7EC4D62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26267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7596-FBA4-4575-BB23-547E1582DEEF}" type="datetimeFigureOut">
              <a:rPr lang="pt-PT" smtClean="0"/>
              <a:t>10/05/2024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8AD4-16CA-417E-BA99-18FE7EC4D62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6142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7596-FBA4-4575-BB23-547E1582DEEF}" type="datetimeFigureOut">
              <a:rPr lang="pt-PT" smtClean="0"/>
              <a:t>10/05/2024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8AD4-16CA-417E-BA99-18FE7EC4D62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92484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7596-FBA4-4575-BB23-547E1582DEEF}" type="datetimeFigureOut">
              <a:rPr lang="pt-PT" smtClean="0"/>
              <a:t>10/05/2024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8AD4-16CA-417E-BA99-18FE7EC4D62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76069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7596-FBA4-4575-BB23-547E1582DEEF}" type="datetimeFigureOut">
              <a:rPr lang="pt-PT" smtClean="0"/>
              <a:t>10/05/2024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8AD4-16CA-417E-BA99-18FE7EC4D62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94702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0E7596-FBA4-4575-BB23-547E1582DEEF}" type="datetimeFigureOut">
              <a:rPr lang="pt-PT" smtClean="0"/>
              <a:t>10/05/2024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238AD4-16CA-417E-BA99-18FE7EC4D62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79332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m captura de ecrã, texto, ecrã&#10;&#10;Descrição gerada automaticamente">
            <a:extLst>
              <a:ext uri="{FF2B5EF4-FFF2-40B4-BE49-F238E27FC236}">
                <a16:creationId xmlns:a16="http://schemas.microsoft.com/office/drawing/2014/main" id="{3CFB6213-604C-3F00-8340-7794345EE6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8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3257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presentação1" id="{2827F5BF-709A-452D-973A-E08915E39231}" vid="{BC07DBAC-73C6-41DE-A523-C1E56B7328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0</Words>
  <Application>Microsoft Office PowerPoint</Application>
  <PresentationFormat>Personalizados</PresentationFormat>
  <Paragraphs>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Sociedade Portuguesa  de Dermatologia e Venereologia</dc:creator>
  <cp:lastModifiedBy>Sociedade Portuguesa  de Dermatologia e Venereologia</cp:lastModifiedBy>
  <cp:revision>1</cp:revision>
  <dcterms:created xsi:type="dcterms:W3CDTF">2024-05-10T11:41:31Z</dcterms:created>
  <dcterms:modified xsi:type="dcterms:W3CDTF">2024-05-10T11:55:38Z</dcterms:modified>
</cp:coreProperties>
</file>