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287000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41" d="100"/>
          <a:sy n="41" d="100"/>
        </p:scale>
        <p:origin x="3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992968"/>
            <a:ext cx="8743950" cy="6366933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9605435"/>
            <a:ext cx="7715250" cy="4415365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0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7526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973667"/>
            <a:ext cx="2218134" cy="15498235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973667"/>
            <a:ext cx="6525816" cy="1549823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102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624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4559305"/>
            <a:ext cx="8872538" cy="760729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12238572"/>
            <a:ext cx="8872538" cy="40004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5297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4868333"/>
            <a:ext cx="4371975" cy="1160356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4868333"/>
            <a:ext cx="4371975" cy="1160356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0229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973671"/>
            <a:ext cx="8872538" cy="3534835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4483101"/>
            <a:ext cx="4351883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6680200"/>
            <a:ext cx="4351883" cy="982556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4483101"/>
            <a:ext cx="4373315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6680200"/>
            <a:ext cx="4373315" cy="982556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6267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614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248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2633138"/>
            <a:ext cx="5207794" cy="12996333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606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2633138"/>
            <a:ext cx="5207794" cy="12996333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9470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973671"/>
            <a:ext cx="8872538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868333"/>
            <a:ext cx="8872538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0E7596-FBA4-4575-BB23-547E1582DEEF}" type="datetimeFigureOut">
              <a:rPr lang="pt-PT" smtClean="0"/>
              <a:t>10/05/2024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6950271"/>
            <a:ext cx="3471863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238AD4-16CA-417E-BA99-18FE7EC4D62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933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captura de ecrã, texto, ecrã&#10;&#10;Descrição gerada automaticamente">
            <a:extLst>
              <a:ext uri="{FF2B5EF4-FFF2-40B4-BE49-F238E27FC236}">
                <a16:creationId xmlns:a16="http://schemas.microsoft.com/office/drawing/2014/main" id="{3CFB6213-604C-3F00-8340-7794345EE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25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sentação1" id="{2827F5BF-709A-452D-973A-E08915E39231}" vid="{BC07DBAC-73C6-41DE-A523-C1E56B7328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0</Words>
  <Application>Microsoft Office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Sociedade Portuguesa  de Dermatologia e Venereologia</dc:creator>
  <cp:lastModifiedBy>Sociedade Portuguesa  de Dermatologia e Venereologia</cp:lastModifiedBy>
  <cp:revision>1</cp:revision>
  <dcterms:created xsi:type="dcterms:W3CDTF">2024-05-10T11:41:31Z</dcterms:created>
  <dcterms:modified xsi:type="dcterms:W3CDTF">2024-05-10T11:55:38Z</dcterms:modified>
</cp:coreProperties>
</file>